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80" r:id="rId6"/>
    <p:sldId id="281" r:id="rId7"/>
    <p:sldId id="282" r:id="rId8"/>
    <p:sldId id="283" r:id="rId9"/>
    <p:sldId id="284" r:id="rId10"/>
    <p:sldId id="270" r:id="rId11"/>
    <p:sldId id="268" r:id="rId12"/>
    <p:sldId id="272" r:id="rId13"/>
    <p:sldId id="267" r:id="rId14"/>
    <p:sldId id="277" r:id="rId15"/>
    <p:sldId id="271" r:id="rId16"/>
    <p:sldId id="273" r:id="rId17"/>
    <p:sldId id="274" r:id="rId18"/>
    <p:sldId id="275" r:id="rId19"/>
    <p:sldId id="276" r:id="rId20"/>
    <p:sldId id="269" r:id="rId21"/>
    <p:sldId id="264" r:id="rId22"/>
    <p:sldId id="265" r:id="rId23"/>
    <p:sldId id="278" r:id="rId24"/>
    <p:sldId id="266" r:id="rId25"/>
    <p:sldId id="257" r:id="rId26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17" autoAdjust="0"/>
    <p:restoredTop sz="96344" autoAdjust="0"/>
  </p:normalViewPr>
  <p:slideViewPr>
    <p:cSldViewPr snapToGrid="0">
      <p:cViewPr>
        <p:scale>
          <a:sx n="75" d="100"/>
          <a:sy n="75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10/12/2023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21.jp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995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76275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74446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DB1502-6629-4FDF-B4A9-686C08109F4D}"/>
              </a:ext>
            </a:extLst>
          </p:cNvPr>
          <p:cNvGrpSpPr/>
          <p:nvPr/>
        </p:nvGrpSpPr>
        <p:grpSpPr>
          <a:xfrm>
            <a:off x="5794626" y="8915546"/>
            <a:ext cx="742318" cy="728849"/>
            <a:chOff x="5739445" y="8929501"/>
            <a:chExt cx="742318" cy="728849"/>
          </a:xfrm>
        </p:grpSpPr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3E5317-7F9B-40DE-9ABB-9CAF9AE6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80112" y="89881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58" y="3042583"/>
            <a:ext cx="1170972" cy="3997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8EA0C-F08B-457B-A3A9-BB2D35975C1F}"/>
              </a:ext>
            </a:extLst>
          </p:cNvPr>
          <p:cNvSpPr/>
          <p:nvPr/>
        </p:nvSpPr>
        <p:spPr>
          <a:xfrm>
            <a:off x="189000" y="3538003"/>
            <a:ext cx="6480000" cy="3148547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706728-51C9-4A08-9DC9-11748098CBC6}"/>
              </a:ext>
            </a:extLst>
          </p:cNvPr>
          <p:cNvSpPr/>
          <p:nvPr/>
        </p:nvSpPr>
        <p:spPr>
          <a:xfrm>
            <a:off x="189000" y="553049"/>
            <a:ext cx="6480000" cy="281925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00" y="6374583"/>
            <a:ext cx="1374087" cy="420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271748-1C5B-4902-A535-A7B2626C3A21}"/>
              </a:ext>
            </a:extLst>
          </p:cNvPr>
          <p:cNvSpPr/>
          <p:nvPr/>
        </p:nvSpPr>
        <p:spPr>
          <a:xfrm>
            <a:off x="189000" y="6867975"/>
            <a:ext cx="6480000" cy="284899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074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15240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92812" y="89500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99" y="9228344"/>
            <a:ext cx="1170972" cy="399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00" y="6361883"/>
            <a:ext cx="1374087" cy="420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0DA99-3FD4-4999-8ED4-485320B69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300" y="8982509"/>
            <a:ext cx="1557983" cy="7321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AA3AE-3836-4F61-89C9-915760355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213" y="6378060"/>
            <a:ext cx="718487" cy="4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7055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92812" y="90770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00" y="6399983"/>
            <a:ext cx="1374087" cy="420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0DA99-3FD4-4999-8ED4-485320B6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027" y="3030795"/>
            <a:ext cx="1046060" cy="491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AA3AE-3836-4F61-89C9-91576035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65"/>
          <a:stretch/>
        </p:blipFill>
        <p:spPr>
          <a:xfrm>
            <a:off x="304887" y="9113113"/>
            <a:ext cx="1160594" cy="66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08577E-DB48-4907-98F4-9B60CFC12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5" y="6420782"/>
            <a:ext cx="1170972" cy="3997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B413AA-7783-4B6E-BCA7-26029AB09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638324" y="9109509"/>
            <a:ext cx="1056559" cy="6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9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7055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92812" y="90770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00" y="6399983"/>
            <a:ext cx="1374087" cy="420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0DA99-3FD4-4999-8ED4-485320B6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027" y="3030795"/>
            <a:ext cx="1046060" cy="4916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7AA3AE-3836-4F61-89C9-91576035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65"/>
          <a:stretch/>
        </p:blipFill>
        <p:spPr>
          <a:xfrm>
            <a:off x="304887" y="9113113"/>
            <a:ext cx="1160594" cy="6673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08577E-DB48-4907-98F4-9B60CFC12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25" y="6420782"/>
            <a:ext cx="1170972" cy="39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7055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3745045" y="90770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00" y="6399983"/>
            <a:ext cx="1374087" cy="420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40DA99-3FD4-4999-8ED4-485320B6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027" y="3030795"/>
            <a:ext cx="1046060" cy="4916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08577E-DB48-4907-98F4-9B60CFC12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25" y="6420782"/>
            <a:ext cx="1170972" cy="3997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B413AA-7783-4B6E-BCA7-26029AB09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590557" y="9109509"/>
            <a:ext cx="1056559" cy="667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0D1EB-B770-48C2-8A3A-19FD5EF12B79}"/>
              </a:ext>
            </a:extLst>
          </p:cNvPr>
          <p:cNvSpPr txBox="1"/>
          <p:nvPr/>
        </p:nvSpPr>
        <p:spPr>
          <a:xfrm>
            <a:off x="7399848" y="4313495"/>
            <a:ext cx="21414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운용상품 신청정보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2A3F9-6189-4DAE-A6D1-AD029389012F}"/>
              </a:ext>
            </a:extLst>
          </p:cNvPr>
          <p:cNvSpPr txBox="1"/>
          <p:nvPr/>
        </p:nvSpPr>
        <p:spPr>
          <a:xfrm>
            <a:off x="7399848" y="4853842"/>
            <a:ext cx="21414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운용상품 신청정보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FBDA9-AC31-4870-AB32-C45EA49321CC}"/>
              </a:ext>
            </a:extLst>
          </p:cNvPr>
          <p:cNvSpPr txBox="1"/>
          <p:nvPr/>
        </p:nvSpPr>
        <p:spPr>
          <a:xfrm>
            <a:off x="7399848" y="3825492"/>
            <a:ext cx="214145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운용상품 신청정보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3D8E3-436A-4A02-84EE-94333E1E83A9}"/>
              </a:ext>
            </a:extLst>
          </p:cNvPr>
          <p:cNvSpPr txBox="1"/>
          <p:nvPr/>
        </p:nvSpPr>
        <p:spPr>
          <a:xfrm>
            <a:off x="7399848" y="3200138"/>
            <a:ext cx="2141450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/>
              <a:t>운용상품 신청정보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AB7CE-4149-4DCB-9B61-A8473A9CC98E}"/>
              </a:ext>
            </a:extLst>
          </p:cNvPr>
          <p:cNvSpPr txBox="1"/>
          <p:nvPr/>
        </p:nvSpPr>
        <p:spPr>
          <a:xfrm>
            <a:off x="7399848" y="2590800"/>
            <a:ext cx="241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Type: </a:t>
            </a:r>
            <a:r>
              <a:rPr lang="ko-KR" altLang="en-US">
                <a:solidFill>
                  <a:schemeClr val="bg1"/>
                </a:solidFill>
              </a:rPr>
              <a:t>텍스스트인 경우</a:t>
            </a:r>
          </a:p>
        </p:txBody>
      </p:sp>
    </p:spTree>
    <p:extLst>
      <p:ext uri="{BB962C8B-B14F-4D97-AF65-F5344CB8AC3E}">
        <p14:creationId xmlns:p14="http://schemas.microsoft.com/office/powerpoint/2010/main" val="99040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3412</TotalTime>
  <Words>611</Words>
  <Application>Microsoft Office PowerPoint</Application>
  <PresentationFormat>A4 용지(210x297mm)</PresentationFormat>
  <Paragraphs>200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84</cp:revision>
  <cp:lastPrinted>2023-10-06T07:17:55Z</cp:lastPrinted>
  <dcterms:created xsi:type="dcterms:W3CDTF">2023-08-23T06:41:34Z</dcterms:created>
  <dcterms:modified xsi:type="dcterms:W3CDTF">2023-10-12T08:01:23Z</dcterms:modified>
</cp:coreProperties>
</file>